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7" r:id="rId1"/>
  </p:sldMasterIdLst>
  <p:notesMasterIdLst>
    <p:notesMasterId r:id="rId7"/>
  </p:notesMasterIdLst>
  <p:sldIdLst>
    <p:sldId id="256" r:id="rId2"/>
    <p:sldId id="260" r:id="rId3"/>
    <p:sldId id="268" r:id="rId4"/>
    <p:sldId id="269" r:id="rId5"/>
    <p:sldId id="264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ra krynytskiy" initials="uk" lastIdx="1" clrIdx="0">
    <p:extLst>
      <p:ext uri="{19B8F6BF-5375-455C-9EA6-DF929625EA0E}">
        <p15:presenceInfo xmlns:p15="http://schemas.microsoft.com/office/powerpoint/2012/main" userId="85bf4c4f1ef2a9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50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97543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979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238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279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174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2777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9961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563723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6370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837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8214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38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8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31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68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366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642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56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02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9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442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80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ransition spd="slow">
    <p:wip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394475" y="1265080"/>
            <a:ext cx="9039314" cy="112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6000" b="1" dirty="0" smtClean="0">
                <a:ln w="22225">
                  <a:solidFill>
                    <a:schemeClr val="tx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Servo </a:t>
            </a:r>
            <a:r>
              <a:rPr lang="en-US" sz="6000" b="1" dirty="0">
                <a:ln w="22225">
                  <a:solidFill>
                    <a:schemeClr val="tx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control with Arduino and RTC</a:t>
            </a:r>
            <a:r>
              <a:rPr lang="en-US" sz="6000" b="0" i="0" u="none" strike="noStrike" cap="none" dirty="0" smtClean="0">
                <a:ln>
                  <a:solidFill>
                    <a:schemeClr val="tx1">
                      <a:lumMod val="5000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0" b="0" i="0" u="none" strike="noStrike" cap="none" dirty="0">
              <a:ln>
                <a:solidFill>
                  <a:schemeClr val="tx1">
                    <a:lumMod val="50000"/>
                  </a:schemeClr>
                </a:solidFill>
              </a:ln>
              <a:solidFill>
                <a:schemeClr val="tx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68" y="4373622"/>
            <a:ext cx="1768522" cy="1768522"/>
          </a:xfrm>
          <a:prstGeom prst="rect">
            <a:avLst/>
          </a:prstGeom>
        </p:spPr>
      </p:pic>
      <p:sp>
        <p:nvSpPr>
          <p:cNvPr id="9" name="Shape 84"/>
          <p:cNvSpPr txBox="1">
            <a:spLocks/>
          </p:cNvSpPr>
          <p:nvPr/>
        </p:nvSpPr>
        <p:spPr>
          <a:xfrm>
            <a:off x="4875508" y="6198337"/>
            <a:ext cx="2077241" cy="51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 smtClean="0">
                <a:solidFill>
                  <a:schemeClr val="tx1">
                    <a:lumMod val="85000"/>
                  </a:schemeClr>
                </a:solidFill>
              </a:rPr>
              <a:t>itlnu.lviv.ua</a:t>
            </a:r>
            <a:endParaRPr lang="en-US" sz="30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4053" y="2699774"/>
            <a:ext cx="30001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22225">
                  <a:solidFill>
                    <a:schemeClr val="tx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</a:rPr>
              <a:t>Krynytskiy Yuri</a:t>
            </a:r>
            <a:endParaRPr lang="ru-RU" sz="3200" b="1" dirty="0">
              <a:ln w="22225">
                <a:solidFill>
                  <a:schemeClr val="tx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09233" y="3598253"/>
            <a:ext cx="1209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ln w="22225">
                  <a:solidFill>
                    <a:schemeClr val="tx1">
                      <a:lumMod val="6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FeS</a:t>
            </a:r>
            <a:r>
              <a:rPr lang="uk-UA" sz="2400" b="1" dirty="0" smtClean="0">
                <a:ln w="22225">
                  <a:solidFill>
                    <a:schemeClr val="tx1">
                      <a:lumMod val="6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-21</a:t>
            </a:r>
            <a:endParaRPr lang="ru-RU" sz="2400" b="1" dirty="0">
              <a:ln w="22225">
                <a:solidFill>
                  <a:schemeClr val="tx1">
                    <a:lumMod val="65000"/>
                  </a:schemeClr>
                </a:solidFill>
                <a:prstDash val="solid"/>
              </a:ln>
              <a:solidFill>
                <a:schemeClr val="tx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i="0" u="none" strike="noStrike" dirty="0" smtClean="0">
                <a:ln w="22225">
                  <a:solidFill>
                    <a:schemeClr val="tx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Used technologies </a:t>
            </a:r>
            <a:r>
              <a:rPr lang="en-US" sz="4800" b="1" i="0" u="none" strike="noStrike" dirty="0">
                <a:ln w="22225">
                  <a:solidFill>
                    <a:schemeClr val="tx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and approaches</a:t>
            </a:r>
            <a:endParaRPr sz="4800" b="1" i="0" u="none" strike="noStrike" dirty="0">
              <a:ln w="22225">
                <a:solidFill>
                  <a:schemeClr val="tx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idx="1"/>
          </p:nvPr>
        </p:nvSpPr>
        <p:spPr>
          <a:xfrm>
            <a:off x="243063" y="2049615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tx1">
                    <a:lumMod val="85000"/>
                  </a:schemeClr>
                </a:solidFill>
              </a:rPr>
              <a:t>Arduino UNO;</a:t>
            </a:r>
            <a:endParaRPr lang="en-US" sz="3600" dirty="0" smtClean="0">
              <a:solidFill>
                <a:schemeClr val="tx1">
                  <a:lumMod val="85000"/>
                </a:schemeClr>
              </a:solidFill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endParaRPr lang="en-US" sz="3600" dirty="0" smtClean="0">
              <a:solidFill>
                <a:schemeClr val="tx1">
                  <a:lumMod val="85000"/>
                </a:schemeClr>
              </a:solidFill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endParaRPr 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tx1">
                    <a:lumMod val="85000"/>
                  </a:schemeClr>
                </a:solidFill>
              </a:rPr>
              <a:t>RTC </a:t>
            </a:r>
            <a:r>
              <a:rPr lang="en-US" sz="3600" dirty="0" smtClean="0">
                <a:solidFill>
                  <a:schemeClr val="tx1">
                    <a:lumMod val="85000"/>
                  </a:schemeClr>
                </a:solidFill>
              </a:rPr>
              <a:t>module;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uk-UA" sz="3600" dirty="0">
              <a:solidFill>
                <a:schemeClr val="tx1">
                  <a:lumMod val="85000"/>
                </a:schemeClr>
              </a:solidFill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endParaRPr lang="en-US" sz="3600" dirty="0" smtClean="0">
              <a:solidFill>
                <a:schemeClr val="tx1">
                  <a:lumMod val="85000"/>
                </a:schemeClr>
              </a:solidFill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tx1">
                    <a:lumMod val="85000"/>
                  </a:schemeClr>
                </a:solidFill>
              </a:rPr>
              <a:t>Servo Drive;</a:t>
            </a: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endParaRPr 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endParaRPr lang="en-US" sz="3600" dirty="0" smtClean="0">
              <a:solidFill>
                <a:schemeClr val="tx1">
                  <a:lumMod val="85000"/>
                </a:schemeClr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sz="3600" dirty="0" smtClean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048" y="3263456"/>
            <a:ext cx="2678320" cy="12676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7" b="92255" l="7882" r="94863">
                        <a14:foregroundMark x1="40183" y1="35660" x2="40183" y2="35660"/>
                        <a14:foregroundMark x1="42224" y1="34468" x2="42224" y2="34468"/>
                        <a14:foregroundMark x1="40816" y1="31830" x2="40816" y2="31830"/>
                        <a14:foregroundMark x1="40605" y1="30979" x2="40605" y2="30979"/>
                        <a14:foregroundMark x1="43913" y1="30213" x2="43913" y2="30213"/>
                        <a14:foregroundMark x1="41520" y1="29617" x2="41520" y2="29617"/>
                        <a14:foregroundMark x1="39761" y1="31660" x2="39761" y2="31660"/>
                        <a14:foregroundMark x1="38916" y1="30638" x2="38916" y2="30638"/>
                        <a14:foregroundMark x1="39127" y1="32340" x2="39127" y2="32340"/>
                        <a14:foregroundMark x1="45250" y1="29617" x2="45250" y2="29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01" y="4437622"/>
            <a:ext cx="1950667" cy="16129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200" b="94800" l="3600" r="9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4079" y="1755763"/>
            <a:ext cx="2010257" cy="150769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9"/>
          <p:cNvSpPr txBox="1">
            <a:spLocks/>
          </p:cNvSpPr>
          <p:nvPr/>
        </p:nvSpPr>
        <p:spPr>
          <a:xfrm>
            <a:off x="577286" y="398641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dirty="0" smtClean="0">
                <a:ln w="22225">
                  <a:solidFill>
                    <a:schemeClr val="tx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Used technologies and approaches</a:t>
            </a:r>
            <a:endParaRPr lang="en-US" sz="4800" b="1" dirty="0">
              <a:ln w="22225">
                <a:solidFill>
                  <a:schemeClr val="tx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68710" y="2146818"/>
            <a:ext cx="65482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sz="3600" dirty="0" smtClean="0">
                <a:solidFill>
                  <a:schemeClr val="tx1">
                    <a:lumMod val="85000"/>
                  </a:schemeClr>
                </a:solidFill>
              </a:rPr>
              <a:t>Arduino</a:t>
            </a:r>
            <a:r>
              <a:rPr lang="uk-UA" sz="3600" dirty="0" smtClean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3600" dirty="0" smtClean="0">
                <a:solidFill>
                  <a:schemeClr val="tx1">
                    <a:lumMod val="85000"/>
                  </a:schemeClr>
                </a:solidFill>
              </a:rPr>
              <a:t>IDE;</a:t>
            </a:r>
            <a:endParaRPr lang="en-US" sz="3600" dirty="0" smtClean="0">
              <a:solidFill>
                <a:schemeClr val="tx1">
                  <a:lumMod val="85000"/>
                </a:schemeClr>
              </a:solidFill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endParaRPr lang="en-US" sz="3600" dirty="0" smtClean="0">
              <a:solidFill>
                <a:schemeClr val="tx1">
                  <a:lumMod val="85000"/>
                </a:schemeClr>
              </a:solidFill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endParaRPr 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endParaRPr lang="en-US" sz="3600" dirty="0">
              <a:solidFill>
                <a:schemeClr val="tx1">
                  <a:lumMod val="85000"/>
                </a:schemeClr>
              </a:solidFill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ü"/>
            </a:pPr>
            <a:r>
              <a:rPr lang="en-US" sz="3600" dirty="0" err="1" smtClean="0">
                <a:solidFill>
                  <a:schemeClr val="tx1">
                    <a:lumMod val="85000"/>
                  </a:schemeClr>
                </a:solidFill>
              </a:rPr>
              <a:t>Fritzing</a:t>
            </a:r>
            <a:r>
              <a:rPr lang="en-US" sz="3600" dirty="0" smtClean="0">
                <a:solidFill>
                  <a:schemeClr val="tx1">
                    <a:lumMod val="85000"/>
                  </a:schemeClr>
                </a:solidFill>
              </a:rPr>
              <a:t>;</a:t>
            </a:r>
            <a:endParaRPr lang="en-US" sz="3600" dirty="0" smtClean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89" y="1799171"/>
            <a:ext cx="1205805" cy="120580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298" y="3632467"/>
            <a:ext cx="2749186" cy="109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165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16521" y="452717"/>
            <a:ext cx="5142624" cy="1400530"/>
          </a:xfrm>
        </p:spPr>
        <p:txBody>
          <a:bodyPr/>
          <a:lstStyle/>
          <a:p>
            <a:r>
              <a:rPr lang="en-US" sz="4800" b="1" dirty="0" smtClean="0">
                <a:ln w="22225">
                  <a:solidFill>
                    <a:schemeClr val="tx1">
                      <a:lumMod val="65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 </a:t>
            </a:r>
            <a:r>
              <a:rPr lang="en-US" sz="4800" b="1" dirty="0">
                <a:ln w="22225">
                  <a:solidFill>
                    <a:schemeClr val="tx1">
                      <a:lumMod val="65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scheme</a:t>
            </a:r>
            <a:endParaRPr lang="ru-RU" sz="4800" b="1" dirty="0">
              <a:ln w="22225">
                <a:solidFill>
                  <a:schemeClr val="tx1">
                    <a:lumMod val="65000"/>
                  </a:schemeClr>
                </a:solidFill>
                <a:prstDash val="solid"/>
              </a:ln>
              <a:solidFill>
                <a:schemeClr val="tx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284" y="1853247"/>
            <a:ext cx="7737097" cy="39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30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613271" y="3739723"/>
            <a:ext cx="317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i="0" u="none" strike="noStrike" dirty="0" smtClean="0">
                <a:ln w="22225">
                  <a:solidFill>
                    <a:schemeClr val="tx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Questions ?</a:t>
            </a:r>
            <a:endParaRPr sz="4800" b="1" i="0" u="none" strike="noStrike" dirty="0">
              <a:ln w="22225">
                <a:solidFill>
                  <a:schemeClr val="tx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9700" y="1499026"/>
            <a:ext cx="70471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n w="22225">
                  <a:solidFill>
                    <a:schemeClr val="tx1">
                      <a:lumMod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</a:schemeClr>
                </a:solidFill>
              </a:rPr>
              <a:t>Thank you for attention</a:t>
            </a:r>
            <a:endParaRPr lang="ru-RU" sz="4800" b="1" dirty="0">
              <a:ln w="22225">
                <a:solidFill>
                  <a:schemeClr val="tx1">
                    <a:lumMod val="50000"/>
                  </a:schemeClr>
                </a:solidFill>
                <a:prstDash val="solid"/>
              </a:ln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486</TotalTime>
  <Words>41</Words>
  <Application>Microsoft Office PowerPoint</Application>
  <PresentationFormat>Широкоэкранный</PresentationFormat>
  <Paragraphs>22</Paragraphs>
  <Slides>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Wingdings</vt:lpstr>
      <vt:lpstr>Wingdings 3</vt:lpstr>
      <vt:lpstr>Ион</vt:lpstr>
      <vt:lpstr>Servo control with Arduino and RTC </vt:lpstr>
      <vt:lpstr>Used technologies and approaches</vt:lpstr>
      <vt:lpstr>Презентация PowerPoint</vt:lpstr>
      <vt:lpstr>Connection scheme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ura krynytskiy</dc:creator>
  <cp:lastModifiedBy>ura krynytskiy</cp:lastModifiedBy>
  <cp:revision>38</cp:revision>
  <dcterms:modified xsi:type="dcterms:W3CDTF">2018-12-20T01:22:44Z</dcterms:modified>
</cp:coreProperties>
</file>